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F5561-665B-4E8C-AC78-32E1377931EA}" v="6" dt="2024-03-30T06:16:53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hi Mukai" userId="13d541f012e3ddaa" providerId="LiveId" clId="{6F1F5561-665B-4E8C-AC78-32E1377931EA}"/>
    <pc:docChg chg="undo custSel addSld delSld modSld sldOrd">
      <pc:chgData name="Toshi Mukai" userId="13d541f012e3ddaa" providerId="LiveId" clId="{6F1F5561-665B-4E8C-AC78-32E1377931EA}" dt="2024-03-30T06:20:00.235" v="107" actId="26606"/>
      <pc:docMkLst>
        <pc:docMk/>
      </pc:docMkLst>
      <pc:sldChg chg="addSp delSp modSp mod setBg">
        <pc:chgData name="Toshi Mukai" userId="13d541f012e3ddaa" providerId="LiveId" clId="{6F1F5561-665B-4E8C-AC78-32E1377931EA}" dt="2024-03-30T06:19:47.525" v="104" actId="26606"/>
        <pc:sldMkLst>
          <pc:docMk/>
          <pc:sldMk cId="4189367242" sldId="256"/>
        </pc:sldMkLst>
        <pc:spChg chg="add del">
          <ac:chgData name="Toshi Mukai" userId="13d541f012e3ddaa" providerId="LiveId" clId="{6F1F5561-665B-4E8C-AC78-32E1377931EA}" dt="2024-03-17T09:42:18.384" v="26" actId="26606"/>
          <ac:spMkLst>
            <pc:docMk/>
            <pc:sldMk cId="4189367242" sldId="256"/>
            <ac:spMk id="10" creationId="{B9FF99BD-075F-4761-A995-6FC574BD25EA}"/>
          </ac:spMkLst>
        </pc:spChg>
        <pc:spChg chg="add del">
          <ac:chgData name="Toshi Mukai" userId="13d541f012e3ddaa" providerId="LiveId" clId="{6F1F5561-665B-4E8C-AC78-32E1377931EA}" dt="2024-03-17T09:42:18.384" v="26" actId="26606"/>
          <ac:spMkLst>
            <pc:docMk/>
            <pc:sldMk cId="4189367242" sldId="256"/>
            <ac:spMk id="12" creationId="{A7B21A54-9BA3-4EA9-B460-5A829ADD9051}"/>
          </ac:spMkLst>
        </pc:spChg>
        <pc:spChg chg="add del">
          <ac:chgData name="Toshi Mukai" userId="13d541f012e3ddaa" providerId="LiveId" clId="{6F1F5561-665B-4E8C-AC78-32E1377931EA}" dt="2024-03-17T09:42:18.384" v="26" actId="26606"/>
          <ac:spMkLst>
            <pc:docMk/>
            <pc:sldMk cId="4189367242" sldId="256"/>
            <ac:spMk id="14" creationId="{6FA8F714-B9D8-488A-8CCA-E9948FF913A9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16" creationId="{3783CA14-24A1-485C-8B30-D6A5D87987AD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17" creationId="{F3060C83-F051-4F0E-ABAD-AA0DFC48B218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18" creationId="{9A97C86A-04D6-40F7-AE84-31AB43E6A846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19" creationId="{83C98ABE-055B-441F-B07E-44F97F083C39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20" creationId="{FF9F2414-84E8-453E-B1F3-389FDE8192D9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21" creationId="{29FDB030-9B49-4CED-8CCD-4D99382388AC}"/>
          </ac:spMkLst>
        </pc:spChg>
        <pc:spChg chg="add del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22" creationId="{3ECA69A1-7536-43AC-85EF-C7106179F5ED}"/>
          </ac:spMkLst>
        </pc:spChg>
        <pc:spChg chg="add del">
          <ac:chgData name="Toshi Mukai" userId="13d541f012e3ddaa" providerId="LiveId" clId="{6F1F5561-665B-4E8C-AC78-32E1377931EA}" dt="2024-03-30T06:19:47.517" v="103" actId="26606"/>
          <ac:spMkLst>
            <pc:docMk/>
            <pc:sldMk cId="4189367242" sldId="256"/>
            <ac:spMk id="27" creationId="{AB8C311F-7253-4AED-9701-7FC0708C41C7}"/>
          </ac:spMkLst>
        </pc:spChg>
        <pc:spChg chg="add del">
          <ac:chgData name="Toshi Mukai" userId="13d541f012e3ddaa" providerId="LiveId" clId="{6F1F5561-665B-4E8C-AC78-32E1377931EA}" dt="2024-03-30T06:19:47.517" v="103" actId="26606"/>
          <ac:spMkLst>
            <pc:docMk/>
            <pc:sldMk cId="4189367242" sldId="256"/>
            <ac:spMk id="29" creationId="{E2384209-CB15-4CDF-9D31-C44FD9A3F20D}"/>
          </ac:spMkLst>
        </pc:spChg>
        <pc:spChg chg="add del">
          <ac:chgData name="Toshi Mukai" userId="13d541f012e3ddaa" providerId="LiveId" clId="{6F1F5561-665B-4E8C-AC78-32E1377931EA}" dt="2024-03-30T06:19:47.517" v="103" actId="26606"/>
          <ac:spMkLst>
            <pc:docMk/>
            <pc:sldMk cId="4189367242" sldId="256"/>
            <ac:spMk id="31" creationId="{2633B3B5-CC90-43F0-8714-D31D1F3F0209}"/>
          </ac:spMkLst>
        </pc:spChg>
        <pc:spChg chg="add del">
          <ac:chgData name="Toshi Mukai" userId="13d541f012e3ddaa" providerId="LiveId" clId="{6F1F5561-665B-4E8C-AC78-32E1377931EA}" dt="2024-03-30T06:19:47.517" v="103" actId="26606"/>
          <ac:spMkLst>
            <pc:docMk/>
            <pc:sldMk cId="4189367242" sldId="256"/>
            <ac:spMk id="33" creationId="{A8D57A06-A426-446D-B02C-A2DC6B62E45E}"/>
          </ac:spMkLst>
        </pc:spChg>
        <pc:spChg chg="add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35" creationId="{32BC26D8-82FB-445E-AA49-62A77D7C1EE0}"/>
          </ac:spMkLst>
        </pc:spChg>
        <pc:spChg chg="add">
          <ac:chgData name="Toshi Mukai" userId="13d541f012e3ddaa" providerId="LiveId" clId="{6F1F5561-665B-4E8C-AC78-32E1377931EA}" dt="2024-03-30T06:19:47.525" v="104" actId="26606"/>
          <ac:spMkLst>
            <pc:docMk/>
            <pc:sldMk cId="4189367242" sldId="256"/>
            <ac:spMk id="36" creationId="{CB44330D-EA18-4254-AA95-EB49948539B8}"/>
          </ac:spMkLst>
        </pc:spChg>
        <pc:picChg chg="add mod">
          <ac:chgData name="Toshi Mukai" userId="13d541f012e3ddaa" providerId="LiveId" clId="{6F1F5561-665B-4E8C-AC78-32E1377931EA}" dt="2024-03-30T06:19:47.525" v="104" actId="26606"/>
          <ac:picMkLst>
            <pc:docMk/>
            <pc:sldMk cId="4189367242" sldId="256"/>
            <ac:picMk id="5" creationId="{C33A0BB4-8C60-4202-A1E2-1EBDD6614BE5}"/>
          </ac:picMkLst>
        </pc:picChg>
      </pc:sldChg>
      <pc:sldChg chg="addSp delSp modSp mod setBg">
        <pc:chgData name="Toshi Mukai" userId="13d541f012e3ddaa" providerId="LiveId" clId="{6F1F5561-665B-4E8C-AC78-32E1377931EA}" dt="2024-03-30T06:20:00.235" v="107" actId="26606"/>
        <pc:sldMkLst>
          <pc:docMk/>
          <pc:sldMk cId="378086395" sldId="257"/>
        </pc:sldMkLst>
        <pc:spChg chg="add del">
          <ac:chgData name="Toshi Mukai" userId="13d541f012e3ddaa" providerId="LiveId" clId="{6F1F5561-665B-4E8C-AC78-32E1377931EA}" dt="2024-03-17T09:41:40.390" v="19" actId="26606"/>
          <ac:spMkLst>
            <pc:docMk/>
            <pc:sldMk cId="378086395" sldId="257"/>
            <ac:spMk id="5" creationId="{42A4FC2C-047E-45A5-965D-8E1E3BF09BC6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7" creationId="{F3060C83-F051-4F0E-ABAD-AA0DFC48B218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8" creationId="{F3060C83-F051-4F0E-ABAD-AA0DFC48B218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9" creationId="{83C98ABE-055B-441F-B07E-44F97F083C39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10" creationId="{83C98ABE-055B-441F-B07E-44F97F083C39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11" creationId="{29FDB030-9B49-4CED-8CCD-4D99382388AC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12" creationId="{29FDB030-9B49-4CED-8CCD-4D99382388AC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13" creationId="{3783CA14-24A1-485C-8B30-D6A5D87987AD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14" creationId="{3783CA14-24A1-485C-8B30-D6A5D87987AD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15" creationId="{9A97C86A-04D6-40F7-AE84-31AB43E6A846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16" creationId="{9A97C86A-04D6-40F7-AE84-31AB43E6A846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17" creationId="{FF9F2414-84E8-453E-B1F3-389FDE8192D9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18" creationId="{FF9F2414-84E8-453E-B1F3-389FDE8192D9}"/>
          </ac:spMkLst>
        </pc:spChg>
        <pc:spChg chg="add del">
          <ac:chgData name="Toshi Mukai" userId="13d541f012e3ddaa" providerId="LiveId" clId="{6F1F5561-665B-4E8C-AC78-32E1377931EA}" dt="2024-03-17T09:41:47.972" v="21" actId="26606"/>
          <ac:spMkLst>
            <pc:docMk/>
            <pc:sldMk cId="378086395" sldId="257"/>
            <ac:spMk id="19" creationId="{3ECA69A1-7536-43AC-85EF-C7106179F5ED}"/>
          </ac:spMkLst>
        </pc:spChg>
        <pc:spChg chg="add del">
          <ac:chgData name="Toshi Mukai" userId="13d541f012e3ddaa" providerId="LiveId" clId="{6F1F5561-665B-4E8C-AC78-32E1377931EA}" dt="2024-03-17T09:41:10.516" v="3" actId="26606"/>
          <ac:spMkLst>
            <pc:docMk/>
            <pc:sldMk cId="378086395" sldId="257"/>
            <ac:spMk id="20" creationId="{3ECA69A1-7536-43AC-85EF-C7106179F5ED}"/>
          </ac:spMkLst>
        </pc:spChg>
        <pc:spChg chg="add del">
          <ac:chgData name="Toshi Mukai" userId="13d541f012e3ddaa" providerId="LiveId" clId="{6F1F5561-665B-4E8C-AC78-32E1377931EA}" dt="2024-03-17T09:41:53.200" v="23" actId="26606"/>
          <ac:spMkLst>
            <pc:docMk/>
            <pc:sldMk cId="378086395" sldId="257"/>
            <ac:spMk id="21" creationId="{AB8C311F-7253-4AED-9701-7FC0708C41C7}"/>
          </ac:spMkLst>
        </pc:spChg>
        <pc:spChg chg="add del">
          <ac:chgData name="Toshi Mukai" userId="13d541f012e3ddaa" providerId="LiveId" clId="{6F1F5561-665B-4E8C-AC78-32E1377931EA}" dt="2024-03-17T09:41:12.818" v="5" actId="26606"/>
          <ac:spMkLst>
            <pc:docMk/>
            <pc:sldMk cId="378086395" sldId="257"/>
            <ac:spMk id="22" creationId="{42A4FC2C-047E-45A5-965D-8E1E3BF09BC6}"/>
          </ac:spMkLst>
        </pc:spChg>
        <pc:spChg chg="add del">
          <ac:chgData name="Toshi Mukai" userId="13d541f012e3ddaa" providerId="LiveId" clId="{6F1F5561-665B-4E8C-AC78-32E1377931EA}" dt="2024-03-17T09:41:53.200" v="23" actId="26606"/>
          <ac:spMkLst>
            <pc:docMk/>
            <pc:sldMk cId="378086395" sldId="257"/>
            <ac:spMk id="23" creationId="{E2384209-CB15-4CDF-9D31-C44FD9A3F20D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4" creationId="{F3060C83-F051-4F0E-ABAD-AA0DFC48B218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5" creationId="{83C98ABE-055B-441F-B07E-44F97F083C39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6" creationId="{29FDB030-9B49-4CED-8CCD-4D99382388AC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7" creationId="{3783CA14-24A1-485C-8B30-D6A5D87987AD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8" creationId="{9A97C86A-04D6-40F7-AE84-31AB43E6A846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29" creationId="{FF9F2414-84E8-453E-B1F3-389FDE8192D9}"/>
          </ac:spMkLst>
        </pc:spChg>
        <pc:spChg chg="add del">
          <ac:chgData name="Toshi Mukai" userId="13d541f012e3ddaa" providerId="LiveId" clId="{6F1F5561-665B-4E8C-AC78-32E1377931EA}" dt="2024-03-17T09:41:14.963" v="7" actId="26606"/>
          <ac:spMkLst>
            <pc:docMk/>
            <pc:sldMk cId="378086395" sldId="257"/>
            <ac:spMk id="30" creationId="{3ECA69A1-7536-43AC-85EF-C7106179F5ED}"/>
          </ac:spMkLst>
        </pc:spChg>
        <pc:spChg chg="add del">
          <ac:chgData name="Toshi Mukai" userId="13d541f012e3ddaa" providerId="LiveId" clId="{6F1F5561-665B-4E8C-AC78-32E1377931EA}" dt="2024-03-17T09:41:53.200" v="23" actId="26606"/>
          <ac:spMkLst>
            <pc:docMk/>
            <pc:sldMk cId="378086395" sldId="257"/>
            <ac:spMk id="31" creationId="{2633B3B5-CC90-43F0-8714-D31D1F3F0209}"/>
          </ac:spMkLst>
        </pc:spChg>
        <pc:spChg chg="add del">
          <ac:chgData name="Toshi Mukai" userId="13d541f012e3ddaa" providerId="LiveId" clId="{6F1F5561-665B-4E8C-AC78-32E1377931EA}" dt="2024-03-17T09:41:17.109" v="9" actId="26606"/>
          <ac:spMkLst>
            <pc:docMk/>
            <pc:sldMk cId="378086395" sldId="257"/>
            <ac:spMk id="32" creationId="{AB8C311F-7253-4AED-9701-7FC0708C41C7}"/>
          </ac:spMkLst>
        </pc:spChg>
        <pc:spChg chg="add del">
          <ac:chgData name="Toshi Mukai" userId="13d541f012e3ddaa" providerId="LiveId" clId="{6F1F5561-665B-4E8C-AC78-32E1377931EA}" dt="2024-03-17T09:41:17.109" v="9" actId="26606"/>
          <ac:spMkLst>
            <pc:docMk/>
            <pc:sldMk cId="378086395" sldId="257"/>
            <ac:spMk id="33" creationId="{E2384209-CB15-4CDF-9D31-C44FD9A3F20D}"/>
          </ac:spMkLst>
        </pc:spChg>
        <pc:spChg chg="add del">
          <ac:chgData name="Toshi Mukai" userId="13d541f012e3ddaa" providerId="LiveId" clId="{6F1F5561-665B-4E8C-AC78-32E1377931EA}" dt="2024-03-17T09:41:17.109" v="9" actId="26606"/>
          <ac:spMkLst>
            <pc:docMk/>
            <pc:sldMk cId="378086395" sldId="257"/>
            <ac:spMk id="34" creationId="{2633B3B5-CC90-43F0-8714-D31D1F3F0209}"/>
          </ac:spMkLst>
        </pc:spChg>
        <pc:spChg chg="add del">
          <ac:chgData name="Toshi Mukai" userId="13d541f012e3ddaa" providerId="LiveId" clId="{6F1F5561-665B-4E8C-AC78-32E1377931EA}" dt="2024-03-17T09:41:17.109" v="9" actId="26606"/>
          <ac:spMkLst>
            <pc:docMk/>
            <pc:sldMk cId="378086395" sldId="257"/>
            <ac:spMk id="35" creationId="{A8D57A06-A426-446D-B02C-A2DC6B62E45E}"/>
          </ac:spMkLst>
        </pc:spChg>
        <pc:spChg chg="add del">
          <ac:chgData name="Toshi Mukai" userId="13d541f012e3ddaa" providerId="LiveId" clId="{6F1F5561-665B-4E8C-AC78-32E1377931EA}" dt="2024-03-17T09:41:53.200" v="23" actId="26606"/>
          <ac:spMkLst>
            <pc:docMk/>
            <pc:sldMk cId="378086395" sldId="257"/>
            <ac:spMk id="36" creationId="{A8D57A06-A426-446D-B02C-A2DC6B62E45E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37" creationId="{F3060C83-F051-4F0E-ABAD-AA0DFC48B218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38" creationId="{83C98ABE-055B-441F-B07E-44F97F083C39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39" creationId="{29FDB030-9B49-4CED-8CCD-4D99382388AC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40" creationId="{3783CA14-24A1-485C-8B30-D6A5D87987AD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41" creationId="{9A97C86A-04D6-40F7-AE84-31AB43E6A846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42" creationId="{FF9F2414-84E8-453E-B1F3-389FDE8192D9}"/>
          </ac:spMkLst>
        </pc:spChg>
        <pc:spChg chg="add del">
          <ac:chgData name="Toshi Mukai" userId="13d541f012e3ddaa" providerId="LiveId" clId="{6F1F5561-665B-4E8C-AC78-32E1377931EA}" dt="2024-03-17T09:41:20.005" v="11" actId="26606"/>
          <ac:spMkLst>
            <pc:docMk/>
            <pc:sldMk cId="378086395" sldId="257"/>
            <ac:spMk id="43" creationId="{3ECA69A1-7536-43AC-85EF-C7106179F5ED}"/>
          </ac:spMkLst>
        </pc:spChg>
        <pc:spChg chg="add del">
          <ac:chgData name="Toshi Mukai" userId="13d541f012e3ddaa" providerId="LiveId" clId="{6F1F5561-665B-4E8C-AC78-32E1377931EA}" dt="2024-03-17T09:42:24.914" v="28" actId="26606"/>
          <ac:spMkLst>
            <pc:docMk/>
            <pc:sldMk cId="378086395" sldId="257"/>
            <ac:spMk id="44" creationId="{32BC26D8-82FB-445E-AA49-62A77D7C1EE0}"/>
          </ac:spMkLst>
        </pc:spChg>
        <pc:spChg chg="add del">
          <ac:chgData name="Toshi Mukai" userId="13d541f012e3ddaa" providerId="LiveId" clId="{6F1F5561-665B-4E8C-AC78-32E1377931EA}" dt="2024-03-17T09:41:24.571" v="13" actId="26606"/>
          <ac:spMkLst>
            <pc:docMk/>
            <pc:sldMk cId="378086395" sldId="257"/>
            <ac:spMk id="45" creationId="{32BC26D8-82FB-445E-AA49-62A77D7C1EE0}"/>
          </ac:spMkLst>
        </pc:spChg>
        <pc:spChg chg="add del">
          <ac:chgData name="Toshi Mukai" userId="13d541f012e3ddaa" providerId="LiveId" clId="{6F1F5561-665B-4E8C-AC78-32E1377931EA}" dt="2024-03-17T09:41:24.571" v="13" actId="26606"/>
          <ac:spMkLst>
            <pc:docMk/>
            <pc:sldMk cId="378086395" sldId="257"/>
            <ac:spMk id="46" creationId="{CB44330D-EA18-4254-AA95-EB49948539B8}"/>
          </ac:spMkLst>
        </pc:spChg>
        <pc:spChg chg="add del">
          <ac:chgData name="Toshi Mukai" userId="13d541f012e3ddaa" providerId="LiveId" clId="{6F1F5561-665B-4E8C-AC78-32E1377931EA}" dt="2024-03-17T09:42:24.914" v="28" actId="26606"/>
          <ac:spMkLst>
            <pc:docMk/>
            <pc:sldMk cId="378086395" sldId="257"/>
            <ac:spMk id="47" creationId="{CB44330D-EA18-4254-AA95-EB49948539B8}"/>
          </ac:spMkLst>
        </pc:spChg>
        <pc:spChg chg="add del">
          <ac:chgData name="Toshi Mukai" userId="13d541f012e3ddaa" providerId="LiveId" clId="{6F1F5561-665B-4E8C-AC78-32E1377931EA}" dt="2024-03-17T09:41:27.187" v="15" actId="26606"/>
          <ac:spMkLst>
            <pc:docMk/>
            <pc:sldMk cId="378086395" sldId="257"/>
            <ac:spMk id="48" creationId="{6EE0B6E2-7CE8-4D86-87FC-4B58A7D8E759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52" creationId="{F3060C83-F051-4F0E-ABAD-AA0DFC48B218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54" creationId="{83C98ABE-055B-441F-B07E-44F97F083C39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56" creationId="{29FDB030-9B49-4CED-8CCD-4D99382388AC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58" creationId="{3783CA14-24A1-485C-8B30-D6A5D87987AD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60" creationId="{9A97C86A-04D6-40F7-AE84-31AB43E6A846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62" creationId="{FF9F2414-84E8-453E-B1F3-389FDE8192D9}"/>
          </ac:spMkLst>
        </pc:spChg>
        <pc:spChg chg="add del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64" creationId="{3ECA69A1-7536-43AC-85EF-C7106179F5ED}"/>
          </ac:spMkLst>
        </pc:spChg>
        <pc:spChg chg="add del">
          <ac:chgData name="Toshi Mukai" userId="13d541f012e3ddaa" providerId="LiveId" clId="{6F1F5561-665B-4E8C-AC78-32E1377931EA}" dt="2024-03-30T06:20:00.227" v="106" actId="26606"/>
          <ac:spMkLst>
            <pc:docMk/>
            <pc:sldMk cId="378086395" sldId="257"/>
            <ac:spMk id="69" creationId="{AB8C311F-7253-4AED-9701-7FC0708C41C7}"/>
          </ac:spMkLst>
        </pc:spChg>
        <pc:spChg chg="add del">
          <ac:chgData name="Toshi Mukai" userId="13d541f012e3ddaa" providerId="LiveId" clId="{6F1F5561-665B-4E8C-AC78-32E1377931EA}" dt="2024-03-30T06:20:00.227" v="106" actId="26606"/>
          <ac:spMkLst>
            <pc:docMk/>
            <pc:sldMk cId="378086395" sldId="257"/>
            <ac:spMk id="71" creationId="{E2384209-CB15-4CDF-9D31-C44FD9A3F20D}"/>
          </ac:spMkLst>
        </pc:spChg>
        <pc:spChg chg="add del">
          <ac:chgData name="Toshi Mukai" userId="13d541f012e3ddaa" providerId="LiveId" clId="{6F1F5561-665B-4E8C-AC78-32E1377931EA}" dt="2024-03-30T06:20:00.227" v="106" actId="26606"/>
          <ac:spMkLst>
            <pc:docMk/>
            <pc:sldMk cId="378086395" sldId="257"/>
            <ac:spMk id="73" creationId="{2633B3B5-CC90-43F0-8714-D31D1F3F0209}"/>
          </ac:spMkLst>
        </pc:spChg>
        <pc:spChg chg="add del">
          <ac:chgData name="Toshi Mukai" userId="13d541f012e3ddaa" providerId="LiveId" clId="{6F1F5561-665B-4E8C-AC78-32E1377931EA}" dt="2024-03-30T06:20:00.227" v="106" actId="26606"/>
          <ac:spMkLst>
            <pc:docMk/>
            <pc:sldMk cId="378086395" sldId="257"/>
            <ac:spMk id="75" creationId="{A8D57A06-A426-446D-B02C-A2DC6B62E45E}"/>
          </ac:spMkLst>
        </pc:spChg>
        <pc:spChg chg="add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77" creationId="{32BC26D8-82FB-445E-AA49-62A77D7C1EE0}"/>
          </ac:spMkLst>
        </pc:spChg>
        <pc:spChg chg="add">
          <ac:chgData name="Toshi Mukai" userId="13d541f012e3ddaa" providerId="LiveId" clId="{6F1F5561-665B-4E8C-AC78-32E1377931EA}" dt="2024-03-30T06:20:00.235" v="107" actId="26606"/>
          <ac:spMkLst>
            <pc:docMk/>
            <pc:sldMk cId="378086395" sldId="257"/>
            <ac:spMk id="78" creationId="{CB44330D-EA18-4254-AA95-EB49948539B8}"/>
          </ac:spMkLst>
        </pc:spChg>
        <pc:picChg chg="add mod">
          <ac:chgData name="Toshi Mukai" userId="13d541f012e3ddaa" providerId="LiveId" clId="{6F1F5561-665B-4E8C-AC78-32E1377931EA}" dt="2024-03-30T06:20:00.235" v="107" actId="26606"/>
          <ac:picMkLst>
            <pc:docMk/>
            <pc:sldMk cId="378086395" sldId="257"/>
            <ac:picMk id="3" creationId="{FDBE9ABA-42F3-BF62-49AD-E94CBDDEE590}"/>
          </ac:picMkLst>
        </pc:picChg>
      </pc:sldChg>
      <pc:sldChg chg="modSp mod">
        <pc:chgData name="Toshi Mukai" userId="13d541f012e3ddaa" providerId="LiveId" clId="{6F1F5561-665B-4E8C-AC78-32E1377931EA}" dt="2024-03-17T11:15:29.199" v="58" actId="5793"/>
        <pc:sldMkLst>
          <pc:docMk/>
          <pc:sldMk cId="2419309581" sldId="264"/>
        </pc:sldMkLst>
        <pc:spChg chg="mod">
          <ac:chgData name="Toshi Mukai" userId="13d541f012e3ddaa" providerId="LiveId" clId="{6F1F5561-665B-4E8C-AC78-32E1377931EA}" dt="2024-03-17T11:15:29.199" v="58" actId="5793"/>
          <ac:spMkLst>
            <pc:docMk/>
            <pc:sldMk cId="2419309581" sldId="264"/>
            <ac:spMk id="6" creationId="{F0CACF2B-9A53-F125-7B05-49A41CD91CD1}"/>
          </ac:spMkLst>
        </pc:spChg>
      </pc:sldChg>
      <pc:sldChg chg="modSp mod">
        <pc:chgData name="Toshi Mukai" userId="13d541f012e3ddaa" providerId="LiveId" clId="{6F1F5561-665B-4E8C-AC78-32E1377931EA}" dt="2024-03-17T11:16:44.359" v="79" actId="5793"/>
        <pc:sldMkLst>
          <pc:docMk/>
          <pc:sldMk cId="465966406" sldId="266"/>
        </pc:sldMkLst>
        <pc:spChg chg="mod">
          <ac:chgData name="Toshi Mukai" userId="13d541f012e3ddaa" providerId="LiveId" clId="{6F1F5561-665B-4E8C-AC78-32E1377931EA}" dt="2024-03-17T11:16:44.359" v="79" actId="5793"/>
          <ac:spMkLst>
            <pc:docMk/>
            <pc:sldMk cId="465966406" sldId="266"/>
            <ac:spMk id="6" creationId="{F0CACF2B-9A53-F125-7B05-49A41CD91CD1}"/>
          </ac:spMkLst>
        </pc:spChg>
      </pc:sldChg>
      <pc:sldChg chg="modSp mod">
        <pc:chgData name="Toshi Mukai" userId="13d541f012e3ddaa" providerId="LiveId" clId="{6F1F5561-665B-4E8C-AC78-32E1377931EA}" dt="2024-03-17T09:45:24.478" v="44" actId="20577"/>
        <pc:sldMkLst>
          <pc:docMk/>
          <pc:sldMk cId="3205906276" sldId="267"/>
        </pc:sldMkLst>
        <pc:spChg chg="mod">
          <ac:chgData name="Toshi Mukai" userId="13d541f012e3ddaa" providerId="LiveId" clId="{6F1F5561-665B-4E8C-AC78-32E1377931EA}" dt="2024-03-17T09:45:24.478" v="44" actId="20577"/>
          <ac:spMkLst>
            <pc:docMk/>
            <pc:sldMk cId="3205906276" sldId="267"/>
            <ac:spMk id="6" creationId="{F0CACF2B-9A53-F125-7B05-49A41CD91CD1}"/>
          </ac:spMkLst>
        </pc:spChg>
      </pc:sldChg>
      <pc:sldChg chg="addSp delSp modSp new del mod ord setBg">
        <pc:chgData name="Toshi Mukai" userId="13d541f012e3ddaa" providerId="LiveId" clId="{6F1F5561-665B-4E8C-AC78-32E1377931EA}" dt="2024-03-30T06:19:07.763" v="101" actId="2696"/>
        <pc:sldMkLst>
          <pc:docMk/>
          <pc:sldMk cId="2482479899" sldId="269"/>
        </pc:sldMkLst>
        <pc:spChg chg="add del">
          <ac:chgData name="Toshi Mukai" userId="13d541f012e3ddaa" providerId="LiveId" clId="{6F1F5561-665B-4E8C-AC78-32E1377931EA}" dt="2024-03-30T06:17:07.070" v="89" actId="26606"/>
          <ac:spMkLst>
            <pc:docMk/>
            <pc:sldMk cId="2482479899" sldId="269"/>
            <ac:spMk id="7" creationId="{AB8C311F-7253-4AED-9701-7FC0708C41C7}"/>
          </ac:spMkLst>
        </pc:spChg>
        <pc:spChg chg="add del">
          <ac:chgData name="Toshi Mukai" userId="13d541f012e3ddaa" providerId="LiveId" clId="{6F1F5561-665B-4E8C-AC78-32E1377931EA}" dt="2024-03-30T06:17:07.070" v="89" actId="26606"/>
          <ac:spMkLst>
            <pc:docMk/>
            <pc:sldMk cId="2482479899" sldId="269"/>
            <ac:spMk id="9" creationId="{E2384209-CB15-4CDF-9D31-C44FD9A3F20D}"/>
          </ac:spMkLst>
        </pc:spChg>
        <pc:spChg chg="add del">
          <ac:chgData name="Toshi Mukai" userId="13d541f012e3ddaa" providerId="LiveId" clId="{6F1F5561-665B-4E8C-AC78-32E1377931EA}" dt="2024-03-30T06:17:07.070" v="89" actId="26606"/>
          <ac:spMkLst>
            <pc:docMk/>
            <pc:sldMk cId="2482479899" sldId="269"/>
            <ac:spMk id="11" creationId="{2633B3B5-CC90-43F0-8714-D31D1F3F0209}"/>
          </ac:spMkLst>
        </pc:spChg>
        <pc:spChg chg="add del">
          <ac:chgData name="Toshi Mukai" userId="13d541f012e3ddaa" providerId="LiveId" clId="{6F1F5561-665B-4E8C-AC78-32E1377931EA}" dt="2024-03-30T06:17:07.070" v="89" actId="26606"/>
          <ac:spMkLst>
            <pc:docMk/>
            <pc:sldMk cId="2482479899" sldId="269"/>
            <ac:spMk id="13" creationId="{A8D57A06-A426-446D-B02C-A2DC6B62E45E}"/>
          </ac:spMkLst>
        </pc:spChg>
        <pc:spChg chg="add del">
          <ac:chgData name="Toshi Mukai" userId="13d541f012e3ddaa" providerId="LiveId" clId="{6F1F5561-665B-4E8C-AC78-32E1377931EA}" dt="2024-03-30T06:17:09.418" v="91" actId="26606"/>
          <ac:spMkLst>
            <pc:docMk/>
            <pc:sldMk cId="2482479899" sldId="269"/>
            <ac:spMk id="15" creationId="{42A4FC2C-047E-45A5-965D-8E1E3BF09BC6}"/>
          </ac:spMkLst>
        </pc:spChg>
        <pc:spChg chg="add del">
          <ac:chgData name="Toshi Mukai" userId="13d541f012e3ddaa" providerId="LiveId" clId="{6F1F5561-665B-4E8C-AC78-32E1377931EA}" dt="2024-03-30T06:17:18.858" v="93" actId="26606"/>
          <ac:spMkLst>
            <pc:docMk/>
            <pc:sldMk cId="2482479899" sldId="269"/>
            <ac:spMk id="17" creationId="{AB8C311F-7253-4AED-9701-7FC0708C41C7}"/>
          </ac:spMkLst>
        </pc:spChg>
        <pc:spChg chg="add del">
          <ac:chgData name="Toshi Mukai" userId="13d541f012e3ddaa" providerId="LiveId" clId="{6F1F5561-665B-4E8C-AC78-32E1377931EA}" dt="2024-03-30T06:17:18.858" v="93" actId="26606"/>
          <ac:spMkLst>
            <pc:docMk/>
            <pc:sldMk cId="2482479899" sldId="269"/>
            <ac:spMk id="18" creationId="{E2384209-CB15-4CDF-9D31-C44FD9A3F20D}"/>
          </ac:spMkLst>
        </pc:spChg>
        <pc:spChg chg="add del">
          <ac:chgData name="Toshi Mukai" userId="13d541f012e3ddaa" providerId="LiveId" clId="{6F1F5561-665B-4E8C-AC78-32E1377931EA}" dt="2024-03-30T06:17:18.858" v="93" actId="26606"/>
          <ac:spMkLst>
            <pc:docMk/>
            <pc:sldMk cId="2482479899" sldId="269"/>
            <ac:spMk id="19" creationId="{2633B3B5-CC90-43F0-8714-D31D1F3F0209}"/>
          </ac:spMkLst>
        </pc:spChg>
        <pc:spChg chg="add del">
          <ac:chgData name="Toshi Mukai" userId="13d541f012e3ddaa" providerId="LiveId" clId="{6F1F5561-665B-4E8C-AC78-32E1377931EA}" dt="2024-03-30T06:17:18.858" v="93" actId="26606"/>
          <ac:spMkLst>
            <pc:docMk/>
            <pc:sldMk cId="2482479899" sldId="269"/>
            <ac:spMk id="20" creationId="{A8D57A06-A426-446D-B02C-A2DC6B62E45E}"/>
          </ac:spMkLst>
        </pc:spChg>
        <pc:spChg chg="add del">
          <ac:chgData name="Toshi Mukai" userId="13d541f012e3ddaa" providerId="LiveId" clId="{6F1F5561-665B-4E8C-AC78-32E1377931EA}" dt="2024-03-30T06:17:22.675" v="95" actId="26606"/>
          <ac:spMkLst>
            <pc:docMk/>
            <pc:sldMk cId="2482479899" sldId="269"/>
            <ac:spMk id="22" creationId="{6EE0B6E2-7CE8-4D86-87FC-4B58A7D8E759}"/>
          </ac:spMkLst>
        </pc:spChg>
        <pc:spChg chg="add del">
          <ac:chgData name="Toshi Mukai" userId="13d541f012e3ddaa" providerId="LiveId" clId="{6F1F5561-665B-4E8C-AC78-32E1377931EA}" dt="2024-03-30T06:17:25.753" v="97" actId="26606"/>
          <ac:spMkLst>
            <pc:docMk/>
            <pc:sldMk cId="2482479899" sldId="269"/>
            <ac:spMk id="24" creationId="{5D9FC6AC-4A12-4825-8ABE-0732B8EF4D16}"/>
          </ac:spMkLst>
        </pc:spChg>
        <pc:spChg chg="add del">
          <ac:chgData name="Toshi Mukai" userId="13d541f012e3ddaa" providerId="LiveId" clId="{6F1F5561-665B-4E8C-AC78-32E1377931EA}" dt="2024-03-30T06:17:29.203" v="99" actId="26606"/>
          <ac:spMkLst>
            <pc:docMk/>
            <pc:sldMk cId="2482479899" sldId="269"/>
            <ac:spMk id="26" creationId="{42A4FC2C-047E-45A5-965D-8E1E3BF09BC6}"/>
          </ac:spMkLst>
        </pc:spChg>
        <pc:spChg chg="add">
          <ac:chgData name="Toshi Mukai" userId="13d541f012e3ddaa" providerId="LiveId" clId="{6F1F5561-665B-4E8C-AC78-32E1377931EA}" dt="2024-03-30T06:17:29.216" v="100" actId="26606"/>
          <ac:spMkLst>
            <pc:docMk/>
            <pc:sldMk cId="2482479899" sldId="269"/>
            <ac:spMk id="28" creationId="{AB8C311F-7253-4AED-9701-7FC0708C41C7}"/>
          </ac:spMkLst>
        </pc:spChg>
        <pc:spChg chg="add">
          <ac:chgData name="Toshi Mukai" userId="13d541f012e3ddaa" providerId="LiveId" clId="{6F1F5561-665B-4E8C-AC78-32E1377931EA}" dt="2024-03-30T06:17:29.216" v="100" actId="26606"/>
          <ac:spMkLst>
            <pc:docMk/>
            <pc:sldMk cId="2482479899" sldId="269"/>
            <ac:spMk id="29" creationId="{E2384209-CB15-4CDF-9D31-C44FD9A3F20D}"/>
          </ac:spMkLst>
        </pc:spChg>
        <pc:spChg chg="add">
          <ac:chgData name="Toshi Mukai" userId="13d541f012e3ddaa" providerId="LiveId" clId="{6F1F5561-665B-4E8C-AC78-32E1377931EA}" dt="2024-03-30T06:17:29.216" v="100" actId="26606"/>
          <ac:spMkLst>
            <pc:docMk/>
            <pc:sldMk cId="2482479899" sldId="269"/>
            <ac:spMk id="30" creationId="{2633B3B5-CC90-43F0-8714-D31D1F3F0209}"/>
          </ac:spMkLst>
        </pc:spChg>
        <pc:spChg chg="add">
          <ac:chgData name="Toshi Mukai" userId="13d541f012e3ddaa" providerId="LiveId" clId="{6F1F5561-665B-4E8C-AC78-32E1377931EA}" dt="2024-03-30T06:17:29.216" v="100" actId="26606"/>
          <ac:spMkLst>
            <pc:docMk/>
            <pc:sldMk cId="2482479899" sldId="269"/>
            <ac:spMk id="31" creationId="{A8D57A06-A426-446D-B02C-A2DC6B62E45E}"/>
          </ac:spMkLst>
        </pc:spChg>
        <pc:picChg chg="add mod">
          <ac:chgData name="Toshi Mukai" userId="13d541f012e3ddaa" providerId="LiveId" clId="{6F1F5561-665B-4E8C-AC78-32E1377931EA}" dt="2024-03-30T06:17:29.216" v="100" actId="26606"/>
          <ac:picMkLst>
            <pc:docMk/>
            <pc:sldMk cId="2482479899" sldId="269"/>
            <ac:picMk id="2" creationId="{960763E7-B6CD-B595-F770-4FF875B567F1}"/>
          </ac:picMkLst>
        </pc:picChg>
      </pc:sldChg>
      <pc:sldChg chg="addSp delSp modSp new del mod setBg">
        <pc:chgData name="Toshi Mukai" userId="13d541f012e3ddaa" providerId="LiveId" clId="{6F1F5561-665B-4E8C-AC78-32E1377931EA}" dt="2024-03-30T06:01:16.984" v="86" actId="2696"/>
        <pc:sldMkLst>
          <pc:docMk/>
          <pc:sldMk cId="1579910420" sldId="270"/>
        </pc:sldMkLst>
        <pc:spChg chg="del">
          <ac:chgData name="Toshi Mukai" userId="13d541f012e3ddaa" providerId="LiveId" clId="{6F1F5561-665B-4E8C-AC78-32E1377931EA}" dt="2024-03-30T06:01:05.445" v="85" actId="26606"/>
          <ac:spMkLst>
            <pc:docMk/>
            <pc:sldMk cId="1579910420" sldId="270"/>
            <ac:spMk id="2" creationId="{54AB488A-6CAD-1E09-B481-ADC9C8CE1F7D}"/>
          </ac:spMkLst>
        </pc:spChg>
        <pc:spChg chg="del">
          <ac:chgData name="Toshi Mukai" userId="13d541f012e3ddaa" providerId="LiveId" clId="{6F1F5561-665B-4E8C-AC78-32E1377931EA}" dt="2024-03-30T06:00:59.666" v="84"/>
          <ac:spMkLst>
            <pc:docMk/>
            <pc:sldMk cId="1579910420" sldId="270"/>
            <ac:spMk id="3" creationId="{5A311B85-93A5-900A-195B-7CA0E2E3539A}"/>
          </ac:spMkLst>
        </pc:spChg>
        <pc:spChg chg="del">
          <ac:chgData name="Toshi Mukai" userId="13d541f012e3ddaa" providerId="LiveId" clId="{6F1F5561-665B-4E8C-AC78-32E1377931EA}" dt="2024-03-30T06:01:05.445" v="85" actId="26606"/>
          <ac:spMkLst>
            <pc:docMk/>
            <pc:sldMk cId="1579910420" sldId="270"/>
            <ac:spMk id="4" creationId="{DDF52D71-13F1-C58E-326F-1E4B90B27881}"/>
          </ac:spMkLst>
        </pc:spChg>
        <pc:grpChg chg="add">
          <ac:chgData name="Toshi Mukai" userId="13d541f012e3ddaa" providerId="LiveId" clId="{6F1F5561-665B-4E8C-AC78-32E1377931EA}" dt="2024-03-30T06:01:05.445" v="85" actId="26606"/>
          <ac:grpSpMkLst>
            <pc:docMk/>
            <pc:sldMk cId="1579910420" sldId="270"/>
            <ac:grpSpMk id="1031" creationId="{723C66ED-DBBF-12CA-7F5E-813E0E7D036A}"/>
          </ac:grpSpMkLst>
        </pc:grpChg>
        <pc:picChg chg="add mod">
          <ac:chgData name="Toshi Mukai" userId="13d541f012e3ddaa" providerId="LiveId" clId="{6F1F5561-665B-4E8C-AC78-32E1377931EA}" dt="2024-03-30T06:01:05.445" v="85" actId="26606"/>
          <ac:picMkLst>
            <pc:docMk/>
            <pc:sldMk cId="1579910420" sldId="270"/>
            <ac:picMk id="1026" creationId="{F965B9A4-534C-A867-883D-79F440A390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2FDE4-CC0C-6488-DF7F-421FC4E0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CBC691-ABFC-476D-5436-1F7264E5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C85BCF-245A-66FC-596D-9E38A63E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CD063-586C-23E4-6B90-AF38BA3E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2711EC-DAEF-607D-8F1C-132B1CE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4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0DA152-0DE5-EC84-F35C-DCD7A5A0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817EBF-A182-B4DB-8B89-EB2D5999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EEC17-C397-B9F3-5796-3596504D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5C0C1-10BF-41ED-2B16-753D514B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60952E-A95C-9B5C-A7DB-C435AD10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73EEAA-2A75-EC8D-FB16-521AD7887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54E7E1-CF78-3B80-8D55-8FDC5EA2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464A3B-2BA4-9829-3457-37422BA7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42BF6C-A130-44D8-EB22-6CFA1756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A15892-7ED6-5D63-FCB6-956102CA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2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0F255-E745-502C-C86F-9EBD99C6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901B23-FD53-87A0-44A9-4116E6DD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EEBBA-39E2-1C89-259D-48D996D4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451911-6DB3-A4A3-3BB3-A8AE95BD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3E0FF0-481B-9B3C-7507-3CBD90F0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9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8D38E-F9B2-544A-ECCB-DF8F4906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21AAA0-5559-AA51-ECF2-6E5052E0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07590-A098-D1A1-4FFE-F902A2EF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50E00-2B80-24BC-6787-E775DA34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286A56-9729-121C-30E5-A59D2FB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7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B81E5-8A45-30AD-5802-FCC1033E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10A44-6BA2-53FB-98B3-333233962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25A58D-C046-5B55-29C0-A46400318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57C0EB-2FC9-8D00-52E8-AFE80E6E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5AB289-9DDB-D85A-9873-745A7FA6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A8CCAF-03DC-DA5D-53D9-8127D120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5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7362F-7016-E588-0C8D-E5350BB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2674DD-952D-02E5-C8F6-A003E456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1FCFBE-EA3C-0275-607C-37FA30661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7B9FFB-0953-1AAC-DFFD-D9950B989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4D3C4A-EE9D-7C62-EF9B-1E426E184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78ABD8-251B-1DF2-8C2D-E9EDA2A9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F8446BF-7267-71FC-8502-ECB2DF16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8E4C25-8DD8-734C-EAED-E0320747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3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12782-43FA-C83B-D4D6-0CD8B558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ED432B-A912-3505-0F21-FF88CDFC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E91528-B756-4E17-5870-B3B5F3E0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559649-932C-CC3C-B19A-9B769B5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B63888-A531-D4B5-02CC-C3F6F5D0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0950A4-A3BF-4BA1-4C43-B5CD98DB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59F3B0-5166-F361-8548-4D552EE6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3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0CC904-A2A0-64FC-94B2-109FAD25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06182-57DC-B81D-B26F-C7571DDD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0994B8-E198-D43B-F9D3-0F34DC80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8739C6-7D17-7B0F-2BF3-886DE8F6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3F323B-2846-8469-A6D4-C927BA17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03ECED-00B8-CAD1-8582-D15CC5C4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72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4F604-2055-3D45-425C-2F65A3D1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222D6C-668A-6CE2-B10F-B7DDA9220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7A74A6-2354-78D2-D263-B1136C59E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BD1924-7CD7-C63F-748E-02344149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36BD34-0440-61E9-1E20-562274CD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E5CF52-F4C9-CF8D-CCE9-886D5FF4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EBF6D0-F490-07D1-6CAE-B41B623F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1F7225-8A9C-94FE-9ABC-F94954A8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C2D50-31D4-F328-1D4B-70C4F25C7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B985E-C97C-4344-8376-83346F00FC48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E78180-1F68-2FE2-3AB4-091A12C7E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DA6B7B-243A-51B1-788E-42DECC90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441D3-F842-4930-9308-0F8741C6A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3A0BB4-8C60-4202-A1E2-1EBDD661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BE9ABA-42F3-BF62-49AD-E94CBDDE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A41268-59B8-603F-A207-5FD43810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1985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CF2B-9A53-F125-7B05-49A41CD91CD1}"/>
              </a:ext>
            </a:extLst>
          </p:cNvPr>
          <p:cNvSpPr txBox="1"/>
          <p:nvPr/>
        </p:nvSpPr>
        <p:spPr>
          <a:xfrm>
            <a:off x="675861" y="1885279"/>
            <a:ext cx="11065565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人兄弟（弟・弟・妹）の長男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地元宇和島市の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公立小・中・高卒業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愛媛県立宇和島東高校では硬式野球部に在籍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3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A41268-59B8-603F-A207-5FD43810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1986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1989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CF2B-9A53-F125-7B05-49A41CD91CD1}"/>
              </a:ext>
            </a:extLst>
          </p:cNvPr>
          <p:cNvSpPr txBox="1"/>
          <p:nvPr/>
        </p:nvSpPr>
        <p:spPr>
          <a:xfrm>
            <a:off x="662609" y="1891970"/>
            <a:ext cx="110655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1986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駿台予備校お茶の水校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1987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産経新聞奨学生（四谷三丁目専売所）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1988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シェラトン・グランデ・トーキョーベイ・ホテル　　　　　　　　　　　　　</a:t>
            </a:r>
            <a:r>
              <a: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		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（ルームサービスウェイター）</a:t>
            </a:r>
            <a:r>
              <a: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1989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日産自動車武蔵村山工場（期間工）</a:t>
            </a:r>
            <a:endParaRPr kumimoji="1" lang="en-US" altLang="ja-JP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983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A41268-59B8-603F-A207-5FD43810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1990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1994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CF2B-9A53-F125-7B05-49A41CD91CD1}"/>
              </a:ext>
            </a:extLst>
          </p:cNvPr>
          <p:cNvSpPr txBox="1"/>
          <p:nvPr/>
        </p:nvSpPr>
        <p:spPr>
          <a:xfrm>
            <a:off x="662609" y="1891970"/>
            <a:ext cx="110655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1990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京都大学経済学部入学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会計学（企業分析）専攻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軟式野球同好会に所属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（近畿学生軟式野球連盟加盟／一部昇格）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596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A41268-59B8-603F-A207-5FD43810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1994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2016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CF2B-9A53-F125-7B05-49A41CD91CD1}"/>
              </a:ext>
            </a:extLst>
          </p:cNvPr>
          <p:cNvSpPr txBox="1"/>
          <p:nvPr/>
        </p:nvSpPr>
        <p:spPr>
          <a:xfrm>
            <a:off x="662609" y="1891970"/>
            <a:ext cx="110655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1994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ケミカル信託銀行入行（業務部）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1994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ケミカル銀行（審査部）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1995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ケミカル銀行（法人営業部）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1996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チェースマンハッタン銀行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（金融法人営業部）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2000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JP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モルガン・チェース銀行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（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金融法人営業部）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2016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　退社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90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A41268-59B8-603F-A207-5FD43810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2016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2023</a:t>
            </a:r>
            <a:r>
              <a:rPr lang="ja-JP" altLang="en-US" sz="6000" b="1" u="sng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CF2B-9A53-F125-7B05-49A41CD91CD1}"/>
              </a:ext>
            </a:extLst>
          </p:cNvPr>
          <p:cNvSpPr txBox="1"/>
          <p:nvPr/>
        </p:nvSpPr>
        <p:spPr>
          <a:xfrm>
            <a:off x="662609" y="1891970"/>
            <a:ext cx="110655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2016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年～守口市の家族のもとに転居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ボランティア活動・義理の両親の介護等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2020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	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～大阪市・守口市放課後学習支援事業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管理者・講師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2022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年～個別指導塾塾長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47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257</Words>
  <Application>Microsoft Office PowerPoint</Application>
  <PresentationFormat>ワイド画面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～1985年</vt:lpstr>
      <vt:lpstr>1986～1989年</vt:lpstr>
      <vt:lpstr>1990～1994年</vt:lpstr>
      <vt:lpstr>1994～2016年</vt:lpstr>
      <vt:lpstr>2016～2023年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 Mukai</dc:creator>
  <cp:lastModifiedBy>user</cp:lastModifiedBy>
  <cp:revision>1</cp:revision>
  <cp:lastPrinted>2024-04-25T22:52:37Z</cp:lastPrinted>
  <dcterms:created xsi:type="dcterms:W3CDTF">2024-03-17T08:42:14Z</dcterms:created>
  <dcterms:modified xsi:type="dcterms:W3CDTF">2024-04-26T00:28:18Z</dcterms:modified>
</cp:coreProperties>
</file>